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5" r:id="rId3"/>
    <p:sldId id="421" r:id="rId4"/>
    <p:sldId id="327" r:id="rId5"/>
    <p:sldId id="297" r:id="rId6"/>
    <p:sldId id="328" r:id="rId7"/>
    <p:sldId id="382" r:id="rId8"/>
    <p:sldId id="400" r:id="rId9"/>
    <p:sldId id="329" r:id="rId10"/>
    <p:sldId id="395" r:id="rId11"/>
    <p:sldId id="335" r:id="rId12"/>
    <p:sldId id="340" r:id="rId13"/>
    <p:sldId id="338" r:id="rId14"/>
    <p:sldId id="402" r:id="rId15"/>
    <p:sldId id="399" r:id="rId16"/>
    <p:sldId id="331" r:id="rId17"/>
    <p:sldId id="384" r:id="rId18"/>
    <p:sldId id="385" r:id="rId19"/>
    <p:sldId id="386" r:id="rId20"/>
    <p:sldId id="387" r:id="rId21"/>
    <p:sldId id="408" r:id="rId22"/>
    <p:sldId id="337" r:id="rId23"/>
    <p:sldId id="404" r:id="rId24"/>
    <p:sldId id="405" r:id="rId25"/>
    <p:sldId id="409" r:id="rId26"/>
    <p:sldId id="410" r:id="rId27"/>
    <p:sldId id="412" r:id="rId28"/>
    <p:sldId id="411" r:id="rId29"/>
    <p:sldId id="415" r:id="rId30"/>
    <p:sldId id="414" r:id="rId31"/>
    <p:sldId id="413" r:id="rId32"/>
    <p:sldId id="394" r:id="rId33"/>
    <p:sldId id="406" r:id="rId34"/>
    <p:sldId id="416" r:id="rId35"/>
    <p:sldId id="356" r:id="rId36"/>
    <p:sldId id="391" r:id="rId37"/>
    <p:sldId id="371" r:id="rId38"/>
    <p:sldId id="392" r:id="rId39"/>
    <p:sldId id="398" r:id="rId40"/>
    <p:sldId id="393" r:id="rId41"/>
    <p:sldId id="418" r:id="rId42"/>
    <p:sldId id="396" r:id="rId43"/>
    <p:sldId id="419" r:id="rId44"/>
    <p:sldId id="417" r:id="rId45"/>
    <p:sldId id="374" r:id="rId46"/>
    <p:sldId id="420" r:id="rId47"/>
    <p:sldId id="326" r:id="rId48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330" dt="2025-01-18T08:40:19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324" y="68"/>
      </p:cViewPr>
      <p:guideLst>
        <p:guide orient="horz" pos="2160"/>
        <p:guide pos="3840"/>
        <p:guide pos="7446"/>
        <p:guide pos="234"/>
        <p:guide orient="horz" pos="3521"/>
        <p:guide orient="horz" pos="3884"/>
        <p:guide orient="horz" pos="107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addSld delSld modSld sldOrd delMainMaster modMainMaster">
      <pc:chgData name="Uwe Ricken" userId="f02567aecbed924b" providerId="LiveId" clId="{1A2427D0-6737-4371-A118-8DBA128F9065}" dt="2025-01-18T08:40:25.162" v="3870" actId="2696"/>
      <pc:docMkLst>
        <pc:docMk/>
      </pc:docMkLst>
      <pc:sldChg chg="addSp modSp mod">
        <pc:chgData name="Uwe Ricken" userId="f02567aecbed924b" providerId="LiveId" clId="{1A2427D0-6737-4371-A118-8DBA128F9065}" dt="2025-01-14T11:06:18.647" v="2490" actId="1076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3" creationId="{00000000-0000-0000-0000-000000000000}"/>
          </ac:spMkLst>
        </pc:spChg>
        <pc:picChg chg="add mod">
          <ac:chgData name="Uwe Ricken" userId="f02567aecbed924b" providerId="LiveId" clId="{1A2427D0-6737-4371-A118-8DBA128F9065}" dt="2025-01-14T11:06:18.647" v="2490" actId="1076"/>
          <ac:picMkLst>
            <pc:docMk/>
            <pc:sldMk cId="1614993614" sldId="256"/>
            <ac:picMk id="5" creationId="{C715995B-9B35-F236-3C2A-C035490B0B25}"/>
          </ac:picMkLst>
        </pc:picChg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2121557090" sldId="257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748901850" sldId="258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3887553952" sldId="259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206109905" sldId="29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06109905" sldId="297"/>
            <ac:spMk id="4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2" creationId="{2AA66F59-B715-4CE2-83DF-6D035DD595FA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3" creationId="{32727BD7-7924-41DC-BF8D-0990B5F36E59}"/>
          </ac:spMkLst>
        </pc:spChg>
      </pc:sldChg>
      <pc:sldChg chg="addSp delSp modSp mod">
        <pc:chgData name="Uwe Ricken" userId="f02567aecbed924b" providerId="LiveId" clId="{1A2427D0-6737-4371-A118-8DBA128F9065}" dt="2025-01-14T14:26:08.225" v="3662" actId="478"/>
        <pc:sldMkLst>
          <pc:docMk/>
          <pc:sldMk cId="1555885432" sldId="32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555885432" sldId="326"/>
            <ac:spMk id="8194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555885432" sldId="326"/>
            <ac:spMk id="8195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4195874464" sldId="32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5" creationId="{99AE4D88-466F-4BA6-917F-396AC585B663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6" creationId="{F584846F-DF71-4A64-98B4-A74662F8894B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407639126" sldId="32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407639126" sldId="328"/>
            <ac:spMk id="2" creationId="{2CDF80FB-3066-43E5-ADB3-77EF98069AE5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598778723" sldId="329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598778723" sldId="329"/>
            <ac:spMk id="2" creationId="{DB3E2A77-9896-443D-A462-19931C2A34F5}"/>
          </ac:spMkLst>
        </pc:spChg>
      </pc:sldChg>
      <pc:sldChg chg="addSp delSp modSp mod modAnim">
        <pc:chgData name="Uwe Ricken" userId="f02567aecbed924b" providerId="LiveId" clId="{1A2427D0-6737-4371-A118-8DBA128F9065}" dt="2025-01-14T09:03:06.782" v="1753" actId="478"/>
        <pc:sldMkLst>
          <pc:docMk/>
          <pc:sldMk cId="3511957410" sldId="33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511957410" sldId="331"/>
            <ac:spMk id="2" creationId="{19B19850-1647-47F2-B86F-1F258CEE5F54}"/>
          </ac:spMkLst>
        </pc:spChg>
        <pc:graphicFrameChg chg="modGraphic">
          <ac:chgData name="Uwe Ricken" userId="f02567aecbed924b" providerId="LiveId" clId="{1A2427D0-6737-4371-A118-8DBA128F9065}" dt="2025-01-14T09:02:35.881" v="1752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3294450053" sldId="33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3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9:20:20.687" v="1763" actId="6549"/>
        <pc:sldMkLst>
          <pc:docMk/>
          <pc:sldMk cId="2522305960" sldId="337"/>
        </pc:sldMkLst>
        <pc:spChg chg="mod">
          <ac:chgData name="Uwe Ricken" userId="f02567aecbed924b" providerId="LiveId" clId="{1A2427D0-6737-4371-A118-8DBA128F9065}" dt="2025-01-14T09:19:58.347" v="1762" actId="790"/>
          <ac:spMkLst>
            <pc:docMk/>
            <pc:sldMk cId="2522305960" sldId="337"/>
            <ac:spMk id="2" creationId="{8E2BBF89-9BF0-4606-BF4B-6FB79F74DF04}"/>
          </ac:spMkLst>
        </pc:spChg>
        <pc:spChg chg="mod">
          <ac:chgData name="Uwe Ricken" userId="f02567aecbed924b" providerId="LiveId" clId="{1A2427D0-6737-4371-A118-8DBA128F9065}" dt="2025-01-14T09:20:20.687" v="1763" actId="6549"/>
          <ac:spMkLst>
            <pc:docMk/>
            <pc:sldMk cId="2522305960" sldId="337"/>
            <ac:spMk id="3" creationId="{62BAB5F9-2DA0-476E-A615-59A9401CBEFD}"/>
          </ac:spMkLst>
        </pc:spChg>
      </pc:sldChg>
      <pc:sldChg chg="addSp delSp modSp mod ord modClrScheme chgLayout">
        <pc:chgData name="Uwe Ricken" userId="f02567aecbed924b" providerId="LiveId" clId="{1A2427D0-6737-4371-A118-8DBA128F9065}" dt="2025-01-14T08:37:34.148" v="1718" actId="478"/>
        <pc:sldMkLst>
          <pc:docMk/>
          <pc:sldMk cId="1133362535" sldId="338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2" creationId="{BD4CBEFB-AAD7-4393-941E-46AE820B4930}"/>
          </ac:spMkLst>
        </pc:spChg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4" creationId="{A8D03054-6099-4743-92C9-8B06ED278445}"/>
          </ac:spMkLst>
        </pc:spChg>
        <pc:picChg chg="add mod">
          <ac:chgData name="Uwe Ricken" userId="f02567aecbed924b" providerId="LiveId" clId="{1A2427D0-6737-4371-A118-8DBA128F9065}" dt="2025-01-06T10:22:36.302" v="573" actId="1076"/>
          <ac:picMkLst>
            <pc:docMk/>
            <pc:sldMk cId="1133362535" sldId="338"/>
            <ac:picMk id="7" creationId="{D7E093E1-183A-AA7C-5EFA-F91ED2011656}"/>
          </ac:picMkLst>
        </pc:picChg>
      </pc:sldChg>
      <pc:sldChg chg="addSp modSp mod">
        <pc:chgData name="Uwe Ricken" userId="f02567aecbed924b" providerId="LiveId" clId="{1A2427D0-6737-4371-A118-8DBA128F9065}" dt="2025-01-14T08:35:09.024" v="1715"/>
        <pc:sldMkLst>
          <pc:docMk/>
          <pc:sldMk cId="4164370475" sldId="340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5" creationId="{787396CE-D654-0583-02AC-477B884ECAB5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6" creationId="{E5F2B5C5-6594-B535-198F-A2F7D8D23BA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7" creationId="{AFCEAB38-40D1-91B9-4CC6-145A71FDDA6B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9" creationId="{D952BDE4-52DD-B5A4-63DF-AC214A30E84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16T06:32:32.598" v="3869" actId="313"/>
        <pc:sldMkLst>
          <pc:docMk/>
          <pc:sldMk cId="2768732721" sldId="356"/>
        </pc:sldMkLst>
        <pc:spChg chg="mod">
          <ac:chgData name="Uwe Ricken" userId="f02567aecbed924b" providerId="LiveId" clId="{1A2427D0-6737-4371-A118-8DBA128F9065}" dt="2025-01-16T06:32:25.670" v="3868" actId="790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6T06:32:32.598" v="3869" actId="313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093495624" sldId="369"/>
        </pc:sldMkLst>
      </pc:sldChg>
      <pc:sldChg chg="delSp modSp mod modAnim">
        <pc:chgData name="Uwe Ricken" userId="f02567aecbed924b" providerId="LiveId" clId="{1A2427D0-6737-4371-A118-8DBA128F9065}" dt="2025-01-14T15:15:41.423" v="3664"/>
        <pc:sldMkLst>
          <pc:docMk/>
          <pc:sldMk cId="326206215" sldId="37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6206215" sldId="371"/>
            <ac:spMk id="2" creationId="{B4F25239-FC2F-427E-9E92-AF8798F3CA1D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4200614259" sldId="373"/>
        </pc:sldMkLst>
      </pc:sldChg>
      <pc:sldChg chg="modSp mod ord">
        <pc:chgData name="Uwe Ricken" userId="f02567aecbed924b" providerId="LiveId" clId="{1A2427D0-6737-4371-A118-8DBA128F9065}" dt="2025-01-16T06:26:37.968" v="3796" actId="20577"/>
        <pc:sldMkLst>
          <pc:docMk/>
          <pc:sldMk cId="794201257" sldId="37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4201257" sldId="374"/>
            <ac:spMk id="2" creationId="{081A477E-9B0F-4C11-BC6D-F5C9646CEAFC}"/>
          </ac:spMkLst>
        </pc:spChg>
        <pc:spChg chg="mod">
          <ac:chgData name="Uwe Ricken" userId="f02567aecbed924b" providerId="LiveId" clId="{1A2427D0-6737-4371-A118-8DBA128F9065}" dt="2025-01-16T06:26:37.968" v="3796" actId="20577"/>
          <ac:spMkLst>
            <pc:docMk/>
            <pc:sldMk cId="794201257" sldId="374"/>
            <ac:spMk id="3" creationId="{C4EF8B52-9C08-4F2B-A048-627D6150E5E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2653715053" sldId="375"/>
        </pc:sldMkLst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613743008" sldId="379"/>
        </pc:sldMkLst>
      </pc:sldChg>
      <pc:sldChg chg="modSp del mod">
        <pc:chgData name="Uwe Ricken" userId="f02567aecbed924b" providerId="LiveId" clId="{1A2427D0-6737-4371-A118-8DBA128F9065}" dt="2025-01-18T08:40:25.162" v="3870" actId="2696"/>
        <pc:sldMkLst>
          <pc:docMk/>
          <pc:sldMk cId="1681187469" sldId="381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112673019" sldId="38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112673019" sldId="382"/>
            <ac:spMk id="2" creationId="{5C133018-85AB-F52D-D289-9EAE83C1724B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14T09:03:56.798" v="1754" actId="113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934485489" sldId="384"/>
            <ac:spMk id="2" creationId="{17FC25BB-0149-55F0-29CD-CF475F89A857}"/>
          </ac:spMkLst>
        </pc:spChg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14T09:03:56.798" v="1754" actId="113"/>
          <ac:spMkLst>
            <pc:docMk/>
            <pc:sldMk cId="934485489" sldId="384"/>
            <ac:spMk id="25" creationId="{8938D52C-B376-81B0-3B4D-B52E22F602F7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270592054" sldId="38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270592054" sldId="385"/>
            <ac:spMk id="2" creationId="{954D1EC5-0173-AD3C-2B33-0FE2B8D79152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791637317" sldId="38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1637317" sldId="386"/>
            <ac:spMk id="2" creationId="{DE8CCEBA-DD23-5283-E5D0-EEFAAF0C1975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844372807" sldId="38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844372807" sldId="387"/>
            <ac:spMk id="2" creationId="{D876A154-E395-C59B-8DE5-2EDD328A2BFA}"/>
          </ac:spMkLst>
        </pc:spChg>
      </pc:sldChg>
      <pc:sldChg chg="addSp delSp modSp del mod modClrScheme chgLayout">
        <pc:chgData name="Uwe Ricken" userId="f02567aecbed924b" providerId="LiveId" clId="{1A2427D0-6737-4371-A118-8DBA128F9065}" dt="2025-01-14T09:23:40.117" v="1782" actId="47"/>
        <pc:sldMkLst>
          <pc:docMk/>
          <pc:sldMk cId="1528888103" sldId="390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449122865" sldId="39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2" creationId="{7298BBF0-CFEA-1396-C750-329C642BBCB4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4" creationId="{3B283ABF-6ED9-40A8-C411-B4C60CE23BD5}"/>
          </ac:spMkLst>
        </pc:spChg>
      </pc:sldChg>
      <pc:sldChg chg="delSp modSp mod">
        <pc:chgData name="Uwe Ricken" userId="f02567aecbed924b" providerId="LiveId" clId="{1A2427D0-6737-4371-A118-8DBA128F9065}" dt="2025-01-14T08:35:09.024" v="1715"/>
        <pc:sldMkLst>
          <pc:docMk/>
          <pc:sldMk cId="2350975471" sldId="39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350975471" sldId="392"/>
            <ac:spMk id="4" creationId="{8A47B611-3707-2130-6CCF-FBFA663C737F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65392988" sldId="393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65392988" sldId="393"/>
            <ac:spMk id="4" creationId="{5579FD8A-4783-DEB3-5FE2-B3BDFB329186}"/>
          </ac:spMkLst>
        </pc:spChg>
      </pc:sldChg>
      <pc:sldChg chg="modSp mod">
        <pc:chgData name="Uwe Ricken" userId="f02567aecbed924b" providerId="LiveId" clId="{1A2427D0-6737-4371-A118-8DBA128F9065}" dt="2025-01-14T13:43:03.680" v="3630" actId="20577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14T13:43:03.680" v="3630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 ord">
        <pc:chgData name="Uwe Ricken" userId="f02567aecbed924b" providerId="LiveId" clId="{1A2427D0-6737-4371-A118-8DBA128F9065}" dt="2025-01-14T08:35:09.024" v="1715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4" creationId="{2F4A2A08-32DD-D426-D1C9-1DBF1B7D07F1}"/>
          </ac:spMkLst>
        </pc:spChg>
        <pc:spChg chg="mod">
          <ac:chgData name="Uwe Ricken" userId="f02567aecbed924b" providerId="LiveId" clId="{1A2427D0-6737-4371-A118-8DBA128F9065}" dt="2025-01-06T10:40:59.823" v="681" actId="14100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6" creationId="{1729B0B0-CF35-ADDE-14AE-5692859614C5}"/>
          </ac:spMkLst>
        </pc:spChg>
        <pc:grpChg chg="mod">
          <ac:chgData name="Uwe Ricken" userId="f02567aecbed924b" providerId="LiveId" clId="{1A2427D0-6737-4371-A118-8DBA128F9065}" dt="2025-01-06T10:41:28.915" v="690" actId="14100"/>
          <ac:grpSpMkLst>
            <pc:docMk/>
            <pc:sldMk cId="160274201" sldId="395"/>
            <ac:grpSpMk id="11" creationId="{60CD167C-541A-6445-AF9A-2CE7FD657D00}"/>
          </ac:grpSpMkLst>
        </pc:grpChg>
      </pc:sldChg>
      <pc:sldChg chg="modSp mod ord modShow">
        <pc:chgData name="Uwe Ricken" userId="f02567aecbed924b" providerId="LiveId" clId="{1A2427D0-6737-4371-A118-8DBA128F9065}" dt="2025-01-16T06:28:09.635" v="3806"/>
        <pc:sldMkLst>
          <pc:docMk/>
          <pc:sldMk cId="3452348964" sldId="396"/>
        </pc:sldMkLst>
        <pc:spChg chg="mod">
          <ac:chgData name="Uwe Ricken" userId="f02567aecbed924b" providerId="LiveId" clId="{1A2427D0-6737-4371-A118-8DBA128F9065}" dt="2025-01-16T06:28:09.635" v="3806"/>
          <ac:spMkLst>
            <pc:docMk/>
            <pc:sldMk cId="3452348964" sldId="396"/>
            <ac:spMk id="4" creationId="{01CEFF14-F699-362B-9174-501AC1FCF0CF}"/>
          </ac:spMkLst>
        </pc:spChg>
      </pc:sldChg>
      <pc:sldChg chg="addSp delSp modSp del mod">
        <pc:chgData name="Uwe Ricken" userId="f02567aecbed924b" providerId="LiveId" clId="{1A2427D0-6737-4371-A118-8DBA128F9065}" dt="2025-01-14T14:25:05.272" v="3658" actId="2696"/>
        <pc:sldMkLst>
          <pc:docMk/>
          <pc:sldMk cId="3527989330" sldId="397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199654697" sldId="39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4" creationId="{873E8EBF-DF7F-DAB6-465F-C7799883C88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10" creationId="{35DC6D0C-B0C3-94D8-B059-979F19CDB208}"/>
          </ac:spMkLst>
        </pc:spChg>
      </pc:sldChg>
      <pc:sldChg chg="addSp delSp modSp new mod modClrScheme chgLayout">
        <pc:chgData name="Uwe Ricken" userId="f02567aecbed924b" providerId="LiveId" clId="{1A2427D0-6737-4371-A118-8DBA128F9065}" dt="2025-01-14T09:00:16.882" v="1749" actId="113"/>
        <pc:sldMkLst>
          <pc:docMk/>
          <pc:sldMk cId="605680436" sldId="399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605680436" sldId="399"/>
            <ac:spMk id="4" creationId="{10542D53-8A4C-7B5D-2DF0-F1ADAFE2C55B}"/>
          </ac:spMkLst>
        </pc:spChg>
        <pc:spChg chg="add del mod ord">
          <ac:chgData name="Uwe Ricken" userId="f02567aecbed924b" providerId="LiveId" clId="{1A2427D0-6737-4371-A118-8DBA128F9065}" dt="2025-01-14T09:00:16.882" v="1749" actId="113"/>
          <ac:spMkLst>
            <pc:docMk/>
            <pc:sldMk cId="605680436" sldId="399"/>
            <ac:spMk id="5" creationId="{00D55B1B-3840-9159-2B54-52412B78521B}"/>
          </ac:spMkLst>
        </pc:spChg>
        <pc:picChg chg="add mod ord">
          <ac:chgData name="Uwe Ricken" userId="f02567aecbed924b" providerId="LiveId" clId="{1A2427D0-6737-4371-A118-8DBA128F9065}" dt="2025-01-06T10:22:23.013" v="570" actId="1076"/>
          <ac:picMkLst>
            <pc:docMk/>
            <pc:sldMk cId="605680436" sldId="399"/>
            <ac:picMk id="8" creationId="{954BB20D-45BE-1945-328F-17965D560E8E}"/>
          </ac:picMkLst>
        </pc:picChg>
      </pc:sldChg>
      <pc:sldChg chg="modSp add mod ord">
        <pc:chgData name="Uwe Ricken" userId="f02567aecbed924b" providerId="LiveId" clId="{1A2427D0-6737-4371-A118-8DBA128F9065}" dt="2025-01-14T08:36:22.012" v="1717" actId="790"/>
        <pc:sldMkLst>
          <pc:docMk/>
          <pc:sldMk cId="3040263305" sldId="400"/>
        </pc:sldMkLst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2" creationId="{12F3ADCB-4B21-BC74-92AF-9D8F7C11BCA8}"/>
          </ac:spMkLst>
        </pc:spChg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3" creationId="{048CFAE5-ACB1-9A69-6FF8-D579A2E3A305}"/>
          </ac:spMkLst>
        </pc:spChg>
      </pc:sldChg>
      <pc:sldChg chg="addSp delSp modSp del mod">
        <pc:chgData name="Uwe Ricken" userId="f02567aecbed924b" providerId="LiveId" clId="{1A2427D0-6737-4371-A118-8DBA128F9065}" dt="2025-01-14T14:25:57.576" v="3661" actId="2696"/>
        <pc:sldMkLst>
          <pc:docMk/>
          <pc:sldMk cId="2078886325" sldId="401"/>
        </pc:sldMkLst>
      </pc:sldChg>
      <pc:sldChg chg="modSp del mod">
        <pc:chgData name="Uwe Ricken" userId="f02567aecbed924b" providerId="LiveId" clId="{1A2427D0-6737-4371-A118-8DBA128F9065}" dt="2025-01-06T12:09:11.694" v="763" actId="47"/>
        <pc:sldMkLst>
          <pc:docMk/>
          <pc:sldMk cId="163526701" sldId="402"/>
        </pc:sldMkLst>
      </pc:sldChg>
      <pc:sldChg chg="addSp delSp modSp add mod modAnim">
        <pc:chgData name="Uwe Ricken" userId="f02567aecbed924b" providerId="LiveId" clId="{1A2427D0-6737-4371-A118-8DBA128F9065}" dt="2025-01-14T08:43:54.296" v="1745"/>
        <pc:sldMkLst>
          <pc:docMk/>
          <pc:sldMk cId="3986546557" sldId="40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986546557" sldId="402"/>
            <ac:spMk id="6" creationId="{8668E183-D5F2-A8B2-64E9-68CD09B5BE12}"/>
          </ac:spMkLst>
        </pc:spChg>
        <pc:picChg chg="add mod">
          <ac:chgData name="Uwe Ricken" userId="f02567aecbed924b" providerId="LiveId" clId="{1A2427D0-6737-4371-A118-8DBA128F9065}" dt="2025-01-14T08:40:06.057" v="1728" actId="1076"/>
          <ac:picMkLst>
            <pc:docMk/>
            <pc:sldMk cId="3986546557" sldId="402"/>
            <ac:picMk id="3" creationId="{1936AAD6-F94C-076B-D190-7BD3B6ECAA33}"/>
          </ac:picMkLst>
        </pc:picChg>
      </pc:sldChg>
      <pc:sldChg chg="delSp modSp del mod">
        <pc:chgData name="Uwe Ricken" userId="f02567aecbed924b" providerId="LiveId" clId="{1A2427D0-6737-4371-A118-8DBA128F9065}" dt="2025-01-14T08:41:50.611" v="1732" actId="47"/>
        <pc:sldMkLst>
          <pc:docMk/>
          <pc:sldMk cId="1667904595" sldId="403"/>
        </pc:sldMkLst>
      </pc:sldChg>
      <pc:sldChg chg="addSp delSp modSp mod chgLayout">
        <pc:chgData name="Uwe Ricken" userId="f02567aecbed924b" providerId="LiveId" clId="{1A2427D0-6737-4371-A118-8DBA128F9065}" dt="2025-01-14T09:21:40.212" v="1767" actId="20577"/>
        <pc:sldMkLst>
          <pc:docMk/>
          <pc:sldMk cId="1982261883" sldId="404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982261883" sldId="404"/>
            <ac:spMk id="2" creationId="{CFB8E5DC-A82D-5023-2DF1-37629A1C6D6F}"/>
          </ac:spMkLst>
        </pc:spChg>
        <pc:spChg chg="mod ord">
          <ac:chgData name="Uwe Ricken" userId="f02567aecbed924b" providerId="LiveId" clId="{1A2427D0-6737-4371-A118-8DBA128F9065}" dt="2025-01-14T09:21:40.212" v="1767" actId="20577"/>
          <ac:spMkLst>
            <pc:docMk/>
            <pc:sldMk cId="1982261883" sldId="404"/>
            <ac:spMk id="3" creationId="{9F8D300A-68BD-221B-121A-C233DC7AE7CE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08:35:09.024" v="1715"/>
        <pc:sldMkLst>
          <pc:docMk/>
          <pc:sldMk cId="3261251600" sldId="405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3261251600" sldId="405"/>
            <ac:spMk id="4" creationId="{D628FEB8-F6D3-FA29-2E51-25743DBF82D6}"/>
          </ac:spMkLst>
        </pc:spChg>
        <pc:spChg chg="add mod">
          <ac:chgData name="Uwe Ricken" userId="f02567aecbed924b" providerId="LiveId" clId="{1A2427D0-6737-4371-A118-8DBA128F9065}" dt="2025-01-06T15:49:38.276" v="1177" actId="1076"/>
          <ac:spMkLst>
            <pc:docMk/>
            <pc:sldMk cId="3261251600" sldId="405"/>
            <ac:spMk id="6" creationId="{3FDAF478-6A46-7861-ECBF-A2ECDFFE0759}"/>
          </ac:spMkLst>
        </pc:spChg>
        <pc:spChg chg="add mod">
          <ac:chgData name="Uwe Ricken" userId="f02567aecbed924b" providerId="LiveId" clId="{1A2427D0-6737-4371-A118-8DBA128F9065}" dt="2025-01-06T15:50:32.781" v="1182" actId="14100"/>
          <ac:spMkLst>
            <pc:docMk/>
            <pc:sldMk cId="3261251600" sldId="405"/>
            <ac:spMk id="9" creationId="{47D53951-72CA-66F9-7C51-A6105A47117E}"/>
          </ac:spMkLst>
        </pc:spChg>
        <pc:spChg chg="add mod">
          <ac:chgData name="Uwe Ricken" userId="f02567aecbed924b" providerId="LiveId" clId="{1A2427D0-6737-4371-A118-8DBA128F9065}" dt="2025-01-06T15:50:05.095" v="1181" actId="14100"/>
          <ac:spMkLst>
            <pc:docMk/>
            <pc:sldMk cId="3261251600" sldId="405"/>
            <ac:spMk id="10" creationId="{2F196EE2-8231-4D0B-03AB-CE1031C8CE5C}"/>
          </ac:spMkLst>
        </pc:spChg>
        <pc:graphicFrameChg chg="add mod modGraphic">
          <ac:chgData name="Uwe Ricken" userId="f02567aecbed924b" providerId="LiveId" clId="{1A2427D0-6737-4371-A118-8DBA128F9065}" dt="2025-01-06T15:41:02.585" v="1037" actId="20577"/>
          <ac:graphicFrameMkLst>
            <pc:docMk/>
            <pc:sldMk cId="3261251600" sldId="405"/>
            <ac:graphicFrameMk id="5" creationId="{F3AF3864-2376-D1FA-7080-3A96FD348B94}"/>
          </ac:graphicFrameMkLst>
        </pc:graphicFrameChg>
        <pc:graphicFrameChg chg="add mod modGraphic">
          <ac:chgData name="Uwe Ricken" userId="f02567aecbed924b" providerId="LiveId" clId="{1A2427D0-6737-4371-A118-8DBA128F9065}" dt="2025-01-06T15:48:34.389" v="1166" actId="20577"/>
          <ac:graphicFrameMkLst>
            <pc:docMk/>
            <pc:sldMk cId="3261251600" sldId="405"/>
            <ac:graphicFrameMk id="8" creationId="{B4F3FCE2-78E4-896C-8EA5-9F9BABDE7CEF}"/>
          </ac:graphicFrameMkLst>
        </pc:graphicFrameChg>
      </pc:sldChg>
      <pc:sldChg chg="modSp new mod">
        <pc:chgData name="Uwe Ricken" userId="f02567aecbed924b" providerId="LiveId" clId="{1A2427D0-6737-4371-A118-8DBA128F9065}" dt="2025-01-14T08:35:09.024" v="1715"/>
        <pc:sldMkLst>
          <pc:docMk/>
          <pc:sldMk cId="47377343" sldId="40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2" creationId="{293A4A96-828C-7B07-D827-FE542B935D1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3" creationId="{C8D6AC26-0DC5-580F-19DC-514F4B8DD9F0}"/>
          </ac:spMkLst>
        </pc:spChg>
      </pc:sldChg>
      <pc:sldChg chg="add del ord">
        <pc:chgData name="Uwe Ricken" userId="f02567aecbed924b" providerId="LiveId" clId="{1A2427D0-6737-4371-A118-8DBA128F9065}" dt="2025-01-14T08:48:40.294" v="1746" actId="2696"/>
        <pc:sldMkLst>
          <pc:docMk/>
          <pc:sldMk cId="2642591929" sldId="407"/>
        </pc:sldMkLst>
      </pc:sldChg>
      <pc:sldChg chg="modSp mod">
        <pc:chgData name="Uwe Ricken" userId="f02567aecbed924b" providerId="LiveId" clId="{1A2427D0-6737-4371-A118-8DBA128F9065}" dt="2025-01-14T09:06:16.459" v="1761" actId="20577"/>
        <pc:sldMkLst>
          <pc:docMk/>
          <pc:sldMk cId="1721280694" sldId="408"/>
        </pc:sldMkLst>
        <pc:spChg chg="mod">
          <ac:chgData name="Uwe Ricken" userId="f02567aecbed924b" providerId="LiveId" clId="{1A2427D0-6737-4371-A118-8DBA128F9065}" dt="2025-01-14T09:06:16.459" v="1761" actId="20577"/>
          <ac:spMkLst>
            <pc:docMk/>
            <pc:sldMk cId="1721280694" sldId="408"/>
            <ac:spMk id="6" creationId="{CD554DA9-94B7-33FD-4F60-019F1A5189D2}"/>
          </ac:spMkLst>
        </pc:spChg>
      </pc:sldChg>
      <pc:sldChg chg="modSp mod">
        <pc:chgData name="Uwe Ricken" userId="f02567aecbed924b" providerId="LiveId" clId="{1A2427D0-6737-4371-A118-8DBA128F9065}" dt="2025-01-14T09:23:35.384" v="1781" actId="20577"/>
        <pc:sldMkLst>
          <pc:docMk/>
          <pc:sldMk cId="2166290989" sldId="409"/>
        </pc:sldMkLst>
        <pc:spChg chg="mod">
          <ac:chgData name="Uwe Ricken" userId="f02567aecbed924b" providerId="LiveId" clId="{1A2427D0-6737-4371-A118-8DBA128F9065}" dt="2025-01-14T09:23:35.384" v="1781" actId="20577"/>
          <ac:spMkLst>
            <pc:docMk/>
            <pc:sldMk cId="2166290989" sldId="409"/>
            <ac:spMk id="6" creationId="{AB57AE51-F534-2288-F781-D1BA4B91136A}"/>
          </ac:spMkLst>
        </pc:spChg>
      </pc:sldChg>
      <pc:sldChg chg="modSp mod">
        <pc:chgData name="Uwe Ricken" userId="f02567aecbed924b" providerId="LiveId" clId="{1A2427D0-6737-4371-A118-8DBA128F9065}" dt="2025-01-14T09:31:47.541" v="1920" actId="20577"/>
        <pc:sldMkLst>
          <pc:docMk/>
          <pc:sldMk cId="665795162" sldId="410"/>
        </pc:sldMkLst>
        <pc:spChg chg="mod">
          <ac:chgData name="Uwe Ricken" userId="f02567aecbed924b" providerId="LiveId" clId="{1A2427D0-6737-4371-A118-8DBA128F9065}" dt="2025-01-14T09:29:59.489" v="1847" actId="20577"/>
          <ac:spMkLst>
            <pc:docMk/>
            <pc:sldMk cId="665795162" sldId="410"/>
            <ac:spMk id="2" creationId="{DDEECD79-E1F9-E890-FC02-7D6B4C1D5FA4}"/>
          </ac:spMkLst>
        </pc:spChg>
        <pc:spChg chg="mod">
          <ac:chgData name="Uwe Ricken" userId="f02567aecbed924b" providerId="LiveId" clId="{1A2427D0-6737-4371-A118-8DBA128F9065}" dt="2025-01-14T09:31:47.541" v="1920" actId="20577"/>
          <ac:spMkLst>
            <pc:docMk/>
            <pc:sldMk cId="665795162" sldId="410"/>
            <ac:spMk id="3" creationId="{7D7F0D9F-B7EE-208E-32D8-98F0A3577611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21:59.315" v="3627" actId="20577"/>
        <pc:sldMkLst>
          <pc:docMk/>
          <pc:sldMk cId="2373156476" sldId="411"/>
        </pc:sldMkLst>
        <pc:spChg chg="mod ord">
          <ac:chgData name="Uwe Ricken" userId="f02567aecbed924b" providerId="LiveId" clId="{1A2427D0-6737-4371-A118-8DBA128F9065}" dt="2025-01-14T09:38:34.033" v="1923" actId="700"/>
          <ac:spMkLst>
            <pc:docMk/>
            <pc:sldMk cId="2373156476" sldId="411"/>
            <ac:spMk id="2" creationId="{C3CE63ED-B759-2358-2BCD-019DDCCC852F}"/>
          </ac:spMkLst>
        </pc:spChg>
        <pc:spChg chg="add mod ord">
          <ac:chgData name="Uwe Ricken" userId="f02567aecbed924b" providerId="LiveId" clId="{1A2427D0-6737-4371-A118-8DBA128F9065}" dt="2025-01-14T13:21:59.315" v="3627" actId="20577"/>
          <ac:spMkLst>
            <pc:docMk/>
            <pc:sldMk cId="2373156476" sldId="411"/>
            <ac:spMk id="4" creationId="{1421C725-3369-7AD0-4ED5-40C7BACB3E77}"/>
          </ac:spMkLst>
        </pc:spChg>
        <pc:picChg chg="add mod">
          <ac:chgData name="Uwe Ricken" userId="f02567aecbed924b" providerId="LiveId" clId="{1A2427D0-6737-4371-A118-8DBA128F9065}" dt="2025-01-14T09:38:48.778" v="1924" actId="931"/>
          <ac:picMkLst>
            <pc:docMk/>
            <pc:sldMk cId="2373156476" sldId="411"/>
            <ac:picMk id="7" creationId="{AB54DF57-1147-41F2-E441-FF31E9B6AFC5}"/>
          </ac:picMkLst>
        </pc:picChg>
      </pc:sldChg>
      <pc:sldChg chg="addSp delSp modSp new mod modClrScheme delAnim modAnim chgLayout">
        <pc:chgData name="Uwe Ricken" userId="f02567aecbed924b" providerId="LiveId" clId="{1A2427D0-6737-4371-A118-8DBA128F9065}" dt="2025-01-14T11:38:28.436" v="2912" actId="113"/>
        <pc:sldMkLst>
          <pc:docMk/>
          <pc:sldMk cId="1801708149" sldId="412"/>
        </pc:sldMkLst>
        <pc:spChg chg="mod ord">
          <ac:chgData name="Uwe Ricken" userId="f02567aecbed924b" providerId="LiveId" clId="{1A2427D0-6737-4371-A118-8DBA128F9065}" dt="2025-01-14T11:08:01.273" v="2519" actId="700"/>
          <ac:spMkLst>
            <pc:docMk/>
            <pc:sldMk cId="1801708149" sldId="412"/>
            <ac:spMk id="2" creationId="{C9457F27-E26E-BA7A-2DA2-C971C0C1BCD5}"/>
          </ac:spMkLst>
        </pc:spChg>
        <pc:spChg chg="add mod ord">
          <ac:chgData name="Uwe Ricken" userId="f02567aecbed924b" providerId="LiveId" clId="{1A2427D0-6737-4371-A118-8DBA128F9065}" dt="2025-01-14T11:36:08.727" v="2904" actId="552"/>
          <ac:spMkLst>
            <pc:docMk/>
            <pc:sldMk cId="1801708149" sldId="412"/>
            <ac:spMk id="4" creationId="{83DB3B61-B683-3CFE-20FD-9F3CABCAA591}"/>
          </ac:spMkLst>
        </pc:spChg>
        <pc:spChg chg="add mod ord">
          <ac:chgData name="Uwe Ricken" userId="f02567aecbed924b" providerId="LiveId" clId="{1A2427D0-6737-4371-A118-8DBA128F9065}" dt="2025-01-14T11:19:08.894" v="2712" actId="14100"/>
          <ac:spMkLst>
            <pc:docMk/>
            <pc:sldMk cId="1801708149" sldId="412"/>
            <ac:spMk id="5" creationId="{A792CE5F-7AAA-4797-83FD-0C28924E713D}"/>
          </ac:spMkLst>
        </pc:spChg>
        <pc:spChg chg="add mod">
          <ac:chgData name="Uwe Ricken" userId="f02567aecbed924b" providerId="LiveId" clId="{1A2427D0-6737-4371-A118-8DBA128F9065}" dt="2025-01-14T11:37:01.929" v="2907" actId="552"/>
          <ac:spMkLst>
            <pc:docMk/>
            <pc:sldMk cId="1801708149" sldId="412"/>
            <ac:spMk id="7" creationId="{CEFDC2F5-F19C-7D3D-990F-A033FA2C63F9}"/>
          </ac:spMkLst>
        </pc:spChg>
        <pc:spChg chg="add mod">
          <ac:chgData name="Uwe Ricken" userId="f02567aecbed924b" providerId="LiveId" clId="{1A2427D0-6737-4371-A118-8DBA128F9065}" dt="2025-01-14T11:38:28.436" v="2912" actId="113"/>
          <ac:spMkLst>
            <pc:docMk/>
            <pc:sldMk cId="1801708149" sldId="412"/>
            <ac:spMk id="8" creationId="{566CACE5-5C04-DC5C-A1FD-D7736517B967}"/>
          </ac:spMkLst>
        </pc:spChg>
      </pc:sldChg>
      <pc:sldChg chg="modSp mod">
        <pc:chgData name="Uwe Ricken" userId="f02567aecbed924b" providerId="LiveId" clId="{1A2427D0-6737-4371-A118-8DBA128F9065}" dt="2025-01-14T11:39:47.520" v="2913"/>
        <pc:sldMkLst>
          <pc:docMk/>
          <pc:sldMk cId="1838484410" sldId="413"/>
        </pc:sldMkLst>
        <pc:spChg chg="mod">
          <ac:chgData name="Uwe Ricken" userId="f02567aecbed924b" providerId="LiveId" clId="{1A2427D0-6737-4371-A118-8DBA128F9065}" dt="2025-01-14T11:39:47.520" v="2913"/>
          <ac:spMkLst>
            <pc:docMk/>
            <pc:sldMk cId="1838484410" sldId="413"/>
            <ac:spMk id="6" creationId="{B8D0943D-6100-F4BD-4A06-8DD4C3DD2961}"/>
          </ac:spMkLst>
        </pc:spChg>
      </pc:sldChg>
      <pc:sldChg chg="modSp new mod">
        <pc:chgData name="Uwe Ricken" userId="f02567aecbed924b" providerId="LiveId" clId="{1A2427D0-6737-4371-A118-8DBA128F9065}" dt="2025-01-14T13:22:16.035" v="3628" actId="113"/>
        <pc:sldMkLst>
          <pc:docMk/>
          <pc:sldMk cId="1557963411" sldId="414"/>
        </pc:sldMkLst>
        <pc:spChg chg="mod">
          <ac:chgData name="Uwe Ricken" userId="f02567aecbed924b" providerId="LiveId" clId="{1A2427D0-6737-4371-A118-8DBA128F9065}" dt="2025-01-14T12:53:01.055" v="2934" actId="20577"/>
          <ac:spMkLst>
            <pc:docMk/>
            <pc:sldMk cId="1557963411" sldId="414"/>
            <ac:spMk id="2" creationId="{BD7CA13F-10D9-7E71-B338-9F5121F93161}"/>
          </ac:spMkLst>
        </pc:spChg>
        <pc:spChg chg="mod">
          <ac:chgData name="Uwe Ricken" userId="f02567aecbed924b" providerId="LiveId" clId="{1A2427D0-6737-4371-A118-8DBA128F9065}" dt="2025-01-14T13:03:21.133" v="3153" actId="2711"/>
          <ac:spMkLst>
            <pc:docMk/>
            <pc:sldMk cId="1557963411" sldId="414"/>
            <ac:spMk id="3" creationId="{EEC6D34F-0FF4-4947-0AB4-0ABDA9AEE7E4}"/>
          </ac:spMkLst>
        </pc:spChg>
        <pc:spChg chg="mod">
          <ac:chgData name="Uwe Ricken" userId="f02567aecbed924b" providerId="LiveId" clId="{1A2427D0-6737-4371-A118-8DBA128F9065}" dt="2025-01-14T13:22:16.035" v="3628" actId="113"/>
          <ac:spMkLst>
            <pc:docMk/>
            <pc:sldMk cId="1557963411" sldId="414"/>
            <ac:spMk id="4" creationId="{3CCAAAA9-9588-F7D2-4AC6-5AF4D2026F4A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19:32.840" v="3624" actId="113"/>
        <pc:sldMkLst>
          <pc:docMk/>
          <pc:sldMk cId="1802229307" sldId="415"/>
        </pc:sldMkLst>
        <pc:spChg chg="mod ord">
          <ac:chgData name="Uwe Ricken" userId="f02567aecbed924b" providerId="LiveId" clId="{1A2427D0-6737-4371-A118-8DBA128F9065}" dt="2025-01-14T13:10:52.957" v="3159" actId="700"/>
          <ac:spMkLst>
            <pc:docMk/>
            <pc:sldMk cId="1802229307" sldId="415"/>
            <ac:spMk id="2" creationId="{CE02BC71-3678-25A1-071A-07084C90BF54}"/>
          </ac:spMkLst>
        </pc:spChg>
        <pc:spChg chg="add mod ord">
          <ac:chgData name="Uwe Ricken" userId="f02567aecbed924b" providerId="LiveId" clId="{1A2427D0-6737-4371-A118-8DBA128F9065}" dt="2025-01-14T13:15:52.346" v="3603" actId="113"/>
          <ac:spMkLst>
            <pc:docMk/>
            <pc:sldMk cId="1802229307" sldId="415"/>
            <ac:spMk id="6" creationId="{3F0AB9A1-730D-5767-3CAB-E5DAE46B3D59}"/>
          </ac:spMkLst>
        </pc:spChg>
        <pc:spChg chg="add mod ord">
          <ac:chgData name="Uwe Ricken" userId="f02567aecbed924b" providerId="LiveId" clId="{1A2427D0-6737-4371-A118-8DBA128F9065}" dt="2025-01-14T13:19:32.840" v="3624" actId="113"/>
          <ac:spMkLst>
            <pc:docMk/>
            <pc:sldMk cId="1802229307" sldId="415"/>
            <ac:spMk id="7" creationId="{8839A508-30AA-8373-9BE1-301A5CDDD37A}"/>
          </ac:spMkLst>
        </pc:spChg>
      </pc:sldChg>
      <pc:sldChg chg="modSp mod">
        <pc:chgData name="Uwe Ricken" userId="f02567aecbed924b" providerId="LiveId" clId="{1A2427D0-6737-4371-A118-8DBA128F9065}" dt="2025-01-14T14:25:00.885" v="3657" actId="20577"/>
        <pc:sldMkLst>
          <pc:docMk/>
          <pc:sldMk cId="2095976659" sldId="416"/>
        </pc:sldMkLst>
        <pc:spChg chg="mod">
          <ac:chgData name="Uwe Ricken" userId="f02567aecbed924b" providerId="LiveId" clId="{1A2427D0-6737-4371-A118-8DBA128F9065}" dt="2025-01-14T14:25:00.885" v="3657" actId="20577"/>
          <ac:spMkLst>
            <pc:docMk/>
            <pc:sldMk cId="2095976659" sldId="416"/>
            <ac:spMk id="6" creationId="{AF345D9A-D331-0865-9B02-D9AAD5795DE1}"/>
          </ac:spMkLst>
        </pc:spChg>
      </pc:sldChg>
      <pc:sldChg chg="modSp mod ord">
        <pc:chgData name="Uwe Ricken" userId="f02567aecbed924b" providerId="LiveId" clId="{1A2427D0-6737-4371-A118-8DBA128F9065}" dt="2025-01-14T15:17:13.675" v="3666"/>
        <pc:sldMkLst>
          <pc:docMk/>
          <pc:sldMk cId="1092457844" sldId="417"/>
        </pc:sldMkLst>
        <pc:spChg chg="mod">
          <ac:chgData name="Uwe Ricken" userId="f02567aecbed924b" providerId="LiveId" clId="{1A2427D0-6737-4371-A118-8DBA128F9065}" dt="2025-01-14T14:25:40.950" v="3660" actId="20577"/>
          <ac:spMkLst>
            <pc:docMk/>
            <pc:sldMk cId="1092457844" sldId="417"/>
            <ac:spMk id="6" creationId="{B5883A40-BBF6-77B1-AB34-C22DA0DE3C0D}"/>
          </ac:spMkLst>
        </pc:spChg>
      </pc:sldChg>
      <pc:sldChg chg="modSp new mod">
        <pc:chgData name="Uwe Ricken" userId="f02567aecbed924b" providerId="LiveId" clId="{1A2427D0-6737-4371-A118-8DBA128F9065}" dt="2025-01-16T06:30:48.944" v="3839" actId="20577"/>
        <pc:sldMkLst>
          <pc:docMk/>
          <pc:sldMk cId="3428533439" sldId="418"/>
        </pc:sldMkLst>
        <pc:spChg chg="mod">
          <ac:chgData name="Uwe Ricken" userId="f02567aecbed924b" providerId="LiveId" clId="{1A2427D0-6737-4371-A118-8DBA128F9065}" dt="2025-01-16T06:30:48.944" v="3839" actId="20577"/>
          <ac:spMkLst>
            <pc:docMk/>
            <pc:sldMk cId="3428533439" sldId="418"/>
            <ac:spMk id="2" creationId="{2A3264E0-24FE-E149-9A05-7A55138956C4}"/>
          </ac:spMkLst>
        </pc:spChg>
        <pc:spChg chg="mod">
          <ac:chgData name="Uwe Ricken" userId="f02567aecbed924b" providerId="LiveId" clId="{1A2427D0-6737-4371-A118-8DBA128F9065}" dt="2025-01-16T06:29:39.169" v="3812" actId="20577"/>
          <ac:spMkLst>
            <pc:docMk/>
            <pc:sldMk cId="3428533439" sldId="418"/>
            <ac:spMk id="3" creationId="{938B2AD5-9256-A860-6A02-A7B832125BD8}"/>
          </ac:spMkLst>
        </pc:spChg>
        <pc:spChg chg="mod">
          <ac:chgData name="Uwe Ricken" userId="f02567aecbed924b" providerId="LiveId" clId="{1A2427D0-6737-4371-A118-8DBA128F9065}" dt="2025-01-16T06:12:47.213" v="3699" actId="20577"/>
          <ac:spMkLst>
            <pc:docMk/>
            <pc:sldMk cId="3428533439" sldId="418"/>
            <ac:spMk id="4" creationId="{6529DE0E-DF48-01F2-5B3F-B2F38FF8212C}"/>
          </ac:spMkLst>
        </pc:spChg>
      </pc:sldChg>
      <pc:sldChg chg="modSp add mod">
        <pc:chgData name="Uwe Ricken" userId="f02567aecbed924b" providerId="LiveId" clId="{1A2427D0-6737-4371-A118-8DBA128F9065}" dt="2025-01-16T06:28:13.263" v="3807"/>
        <pc:sldMkLst>
          <pc:docMk/>
          <pc:sldMk cId="1636923485" sldId="419"/>
        </pc:sldMkLst>
        <pc:spChg chg="mod">
          <ac:chgData name="Uwe Ricken" userId="f02567aecbed924b" providerId="LiveId" clId="{1A2427D0-6737-4371-A118-8DBA128F9065}" dt="2025-01-16T06:28:13.263" v="3807"/>
          <ac:spMkLst>
            <pc:docMk/>
            <pc:sldMk cId="1636923485" sldId="419"/>
            <ac:spMk id="4" creationId="{64E7A141-E4E7-944A-8BC4-71108A728FB3}"/>
          </ac:spMkLst>
        </pc:spChg>
        <pc:spChg chg="mod">
          <ac:chgData name="Uwe Ricken" userId="f02567aecbed924b" providerId="LiveId" clId="{1A2427D0-6737-4371-A118-8DBA128F9065}" dt="2025-01-16T06:27:56.881" v="3805" actId="207"/>
          <ac:spMkLst>
            <pc:docMk/>
            <pc:sldMk cId="1636923485" sldId="419"/>
            <ac:spMk id="31" creationId="{800FB698-148A-816B-0BD5-3DB9E556C687}"/>
          </ac:spMkLst>
        </pc:spChg>
        <pc:spChg chg="mod">
          <ac:chgData name="Uwe Ricken" userId="f02567aecbed924b" providerId="LiveId" clId="{1A2427D0-6737-4371-A118-8DBA128F9065}" dt="2025-01-16T06:27:41.149" v="3801" actId="20577"/>
          <ac:spMkLst>
            <pc:docMk/>
            <pc:sldMk cId="1636923485" sldId="419"/>
            <ac:spMk id="40" creationId="{F35C09BA-7FA7-0811-D16A-78FD05C97EC1}"/>
          </ac:spMkLst>
        </pc:spChg>
      </pc:sldChg>
      <pc:sldChg chg="modSp mod">
        <pc:chgData name="Uwe Ricken" userId="f02567aecbed924b" providerId="LiveId" clId="{1A2427D0-6737-4371-A118-8DBA128F9065}" dt="2025-01-16T06:32:07.152" v="3867" actId="20577"/>
        <pc:sldMkLst>
          <pc:docMk/>
          <pc:sldMk cId="1713644362" sldId="420"/>
        </pc:sldMkLst>
        <pc:spChg chg="mod">
          <ac:chgData name="Uwe Ricken" userId="f02567aecbed924b" providerId="LiveId" clId="{1A2427D0-6737-4371-A118-8DBA128F9065}" dt="2025-01-16T06:31:53.031" v="3847" actId="20577"/>
          <ac:spMkLst>
            <pc:docMk/>
            <pc:sldMk cId="1713644362" sldId="420"/>
            <ac:spMk id="2" creationId="{7F765AD7-55B6-1DF3-29A5-EE77CF782D4D}"/>
          </ac:spMkLst>
        </pc:spChg>
        <pc:spChg chg="mod">
          <ac:chgData name="Uwe Ricken" userId="f02567aecbed924b" providerId="LiveId" clId="{1A2427D0-6737-4371-A118-8DBA128F9065}" dt="2025-01-16T06:32:07.152" v="3867" actId="20577"/>
          <ac:spMkLst>
            <pc:docMk/>
            <pc:sldMk cId="1713644362" sldId="420"/>
            <ac:spMk id="3" creationId="{15F1E6B8-5AAC-FB5C-C34B-5A823EE380DB}"/>
          </ac:spMkLst>
        </pc:spChg>
      </pc:sldChg>
      <pc:sldMasterChg chg="modSp del mod modSldLayout">
        <pc:chgData name="Uwe Ricken" userId="f02567aecbed924b" providerId="LiveId" clId="{1A2427D0-6737-4371-A118-8DBA128F9065}" dt="2025-01-14T08:35:20.859" v="1716" actId="2696"/>
        <pc:sldMasterMkLst>
          <pc:docMk/>
          <pc:sldMasterMk cId="1453452408" sldId="2147483703"/>
        </pc:sldMasterMkLst>
        <pc:sldLayoutChg chg="modSp mod">
          <pc:chgData name="Uwe Ricken" userId="f02567aecbed924b" providerId="LiveId" clId="{1A2427D0-6737-4371-A118-8DBA128F9065}" dt="2025-01-06T10:17:22.342" v="560" actId="1076"/>
          <pc:sldLayoutMkLst>
            <pc:docMk/>
            <pc:sldMasterMk cId="1453452408" sldId="2147483703"/>
            <pc:sldLayoutMk cId="4171961626" sldId="2147483710"/>
          </pc:sldLayoutMkLst>
        </pc:sldLayoutChg>
      </pc:sldMasterChg>
      <pc:sldMasterChg chg="delSldLayout">
        <pc:chgData name="Uwe Ricken" userId="f02567aecbed924b" providerId="LiveId" clId="{1A2427D0-6737-4371-A118-8DBA128F9065}" dt="2025-01-14T14:25:57.576" v="3661" actId="2696"/>
        <pc:sldMasterMkLst>
          <pc:docMk/>
          <pc:sldMasterMk cId="3096280651" sldId="2147483712"/>
        </pc:sldMasterMkLst>
        <pc:sldLayoutChg chg="del">
          <pc:chgData name="Uwe Ricken" userId="f02567aecbed924b" providerId="LiveId" clId="{1A2427D0-6737-4371-A118-8DBA128F9065}" dt="2025-01-14T14:25:57.576" v="3661" actId="2696"/>
          <pc:sldLayoutMkLst>
            <pc:docMk/>
            <pc:sldMasterMk cId="3096280651" sldId="2147483712"/>
            <pc:sldLayoutMk cId="397224982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18.01.2025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18.01.2025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278B-D5A7-0FFB-9C66-23775372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5EE32D1-EC05-6FE9-A95E-7C7100A01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2355A-641D-3232-2A9E-7348360E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039D8-BDAC-EA7E-228E-DF567A476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5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A96E-71BA-289A-3D45-754BB0152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2E0865-059E-FDFE-33EE-8352408AD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BE7C63-7F7F-7B9F-129D-62000911B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E9330-7789-9E66-2127-E60F799AC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6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0108-A838-6D7B-5903-63A05D5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AC786E-E564-C408-7089-505E6AEF6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F9AA4-E097-0545-E034-5F088B39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9B9CC9-B6FF-4652-2D7A-97B953874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6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4E83-EF48-6D28-7C3A-A1520626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5B6E0-C5F0-3CEC-4022-39A939C63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1C4E8D-10BD-FFF8-A51D-5B7322266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93D0-2801-9B3A-9B34-90E6151D0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65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2DA8-06CE-1411-E80C-659A8000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76DE58-7E78-A4D5-47C0-118F4F42C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654E82-AA98-6299-DAC8-F4410873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CBC502-ACFB-8616-4AA0-F7D6ADD25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5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4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67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5714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5" orient="horz" pos="232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  <p15:guide id="7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6" cy="11160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5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977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6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09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6" y="441326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971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6" y="1678742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55" indent="0">
              <a:buNone/>
              <a:defRPr sz="1600">
                <a:latin typeface="Lucida Console" panose="020B0609040504020204" pitchFamily="49" charset="0"/>
              </a:defRPr>
            </a:lvl2pPr>
            <a:lvl3pPr marL="914308" indent="0">
              <a:buNone/>
              <a:defRPr sz="1600">
                <a:latin typeface="Lucida Console" panose="020B0609040504020204" pitchFamily="49" charset="0"/>
              </a:defRPr>
            </a:lvl3pPr>
            <a:lvl4pPr marL="1371462" indent="0">
              <a:buNone/>
              <a:defRPr sz="1600">
                <a:latin typeface="Lucida Console" panose="020B0609040504020204" pitchFamily="49" charset="0"/>
              </a:defRPr>
            </a:lvl4pPr>
            <a:lvl5pPr marL="1828618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>
            <a:lvl1pPr marL="228589" indent="-228589">
              <a:buFont typeface="Arial" panose="020B0604020202020204" pitchFamily="34" charset="0"/>
              <a:buChar char="•"/>
              <a:defRPr sz="1600"/>
            </a:lvl1pPr>
            <a:lvl2pPr marL="457143" indent="0">
              <a:buNone/>
              <a:defRPr sz="1467"/>
            </a:lvl2pPr>
            <a:lvl3pPr marL="914286" indent="0">
              <a:buNone/>
              <a:defRPr sz="1200"/>
            </a:lvl3pPr>
            <a:lvl4pPr marL="1371430" indent="0">
              <a:buNone/>
              <a:defRPr sz="1067"/>
            </a:lvl4pPr>
            <a:lvl5pPr marL="1828573" indent="0">
              <a:buNone/>
              <a:defRPr sz="1067"/>
            </a:lvl5pPr>
            <a:lvl6pPr marL="2285718" indent="0">
              <a:buNone/>
              <a:defRPr sz="1067"/>
            </a:lvl6pPr>
            <a:lvl7pPr marL="2742858" indent="0">
              <a:buNone/>
              <a:defRPr sz="1067"/>
            </a:lvl7pPr>
            <a:lvl8pPr marL="3200000" indent="0">
              <a:buNone/>
              <a:defRPr sz="1067"/>
            </a:lvl8pPr>
            <a:lvl9pPr marL="3657143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8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7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2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131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2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7" y="1665290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E3090C9-CD56-60CA-9231-B8662A341995}"/>
              </a:ext>
            </a:extLst>
          </p:cNvPr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feld 7"/>
          <p:cNvSpPr txBox="1"/>
          <p:nvPr/>
        </p:nvSpPr>
        <p:spPr>
          <a:xfrm>
            <a:off x="9648395" y="6429773"/>
            <a:ext cx="229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bg1"/>
                </a:solidFill>
              </a:rPr>
              <a:t>© db</a:t>
            </a:r>
            <a:r>
              <a:rPr lang="en-US" sz="1200" b="1" baseline="0" noProof="0" dirty="0">
                <a:solidFill>
                  <a:schemeClr val="bg1"/>
                </a:solidFill>
              </a:rPr>
              <a:t> Berater GmbH (</a:t>
            </a:r>
            <a:fld id="{918F7804-3F46-47BC-B8F6-F601438D5C89}" type="datetimeyyyy">
              <a:rPr lang="en-US" sz="1200" b="1" baseline="0" noProof="0" smtClean="0">
                <a:solidFill>
                  <a:schemeClr val="bg1"/>
                </a:solidFill>
              </a:rPr>
              <a:t>2025</a:t>
            </a:fld>
            <a:r>
              <a:rPr lang="en-US" sz="1200" b="1" baseline="0" noProof="0" dirty="0">
                <a:solidFill>
                  <a:schemeClr val="bg1"/>
                </a:solidFill>
              </a:rPr>
              <a:t>)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0584" y="6429773"/>
            <a:ext cx="484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/>
                </a:solidFill>
              </a:rPr>
              <a:t>Author</a:t>
            </a:r>
            <a:r>
              <a:rPr lang="en-US" sz="1200" b="1" noProof="0" dirty="0">
                <a:solidFill>
                  <a:schemeClr val="bg1"/>
                </a:solidFill>
              </a:rPr>
              <a:t>: Uwe Ricken (Data Platform MVP / MCM)</a:t>
            </a:r>
          </a:p>
        </p:txBody>
      </p:sp>
    </p:spTree>
    <p:extLst>
      <p:ext uri="{BB962C8B-B14F-4D97-AF65-F5344CB8AC3E}">
        <p14:creationId xmlns:p14="http://schemas.microsoft.com/office/powerpoint/2010/main" val="30962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5995B-9B35-F236-3C2A-C035490B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" y="368300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8741"/>
            <a:ext cx="5761040" cy="455854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6096000" y="4221088"/>
            <a:ext cx="5724525" cy="1825067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Partitioning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Components of Partitioning</a:t>
            </a:r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Ranges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Function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E093E1-183A-AA7C-5EFA-F91ED2011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4888" y="1700212"/>
            <a:ext cx="4465637" cy="4465637"/>
          </a:xfrm>
        </p:spPr>
      </p:pic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Functions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42D53-8A4C-7B5D-2DF0-F1ADAFE2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D55B1B-3840-9159-2B54-52412B785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  <a:p>
            <a:pPr lvl="1"/>
            <a:r>
              <a:rPr lang="en-US" dirty="0"/>
              <a:t>A partition scheme defines how data is distributed across multiple partitions within a table or index based on a partition function. This helps in organizing large datasets for improved </a:t>
            </a:r>
            <a:r>
              <a:rPr lang="en-US" b="1" strike="sngStrike" dirty="0">
                <a:solidFill>
                  <a:srgbClr val="FF0000"/>
                </a:solidFill>
              </a:rPr>
              <a:t>query performance </a:t>
            </a:r>
            <a:r>
              <a:rPr lang="en-US" dirty="0"/>
              <a:t>and manageability.</a:t>
            </a:r>
          </a:p>
          <a:p>
            <a:r>
              <a:rPr lang="en-US" dirty="0"/>
              <a:t>Storage Management</a:t>
            </a:r>
          </a:p>
          <a:p>
            <a:pPr lvl="1"/>
            <a:r>
              <a:rPr lang="en-US" dirty="0"/>
              <a:t>It allows you to map partitions to specific filegroups, enabling efficient storage management and load balancing across different storage volumes.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4BB20D-45BE-1945-328F-17965D56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8799" y="1700213"/>
            <a:ext cx="4471726" cy="4471726"/>
          </a:xfrm>
        </p:spPr>
      </p:pic>
    </p:spTree>
    <p:extLst>
      <p:ext uri="{BB962C8B-B14F-4D97-AF65-F5344CB8AC3E}">
        <p14:creationId xmlns:p14="http://schemas.microsoft.com/office/powerpoint/2010/main" val="60568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  <a:endParaRPr lang="en-GB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51432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b="1" dirty="0" err="1">
                <a:latin typeface="Lucida Console" panose="020B0609040504020204" pitchFamily="49" charset="0"/>
              </a:rPr>
              <a:t>dbo.demo_table</a:t>
            </a:r>
            <a:r>
              <a:rPr lang="en-US" sz="1200" b="1" dirty="0">
                <a:latin typeface="Lucida Console" panose="020B0609040504020204" pitchFamily="49" charset="0"/>
              </a:rPr>
              <a:t> (Id) </a:t>
            </a:r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b="1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23CC-506B-E7C4-54DD-E6E0E5EE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D554DA9-94B7-33FD-4F60-019F1A51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Schemes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4F5C1F-18AB-081A-F8AB-7A15695E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and Recommendations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64E9-59EF-0232-6372-5F9BFAF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8E5DC-A82D-5023-2DF1-37629A1C6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 of a partitioned 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8D300A-68BD-221B-121A-C233DC7AE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All demos are related to the table [</a:t>
            </a:r>
            <a:r>
              <a:rPr lang="en-GB" dirty="0" err="1"/>
              <a:t>dbo</a:t>
            </a:r>
            <a:r>
              <a:rPr lang="en-GB" dirty="0"/>
              <a:t>].[orders] with ~30.000.000 rows</a:t>
            </a:r>
          </a:p>
        </p:txBody>
      </p:sp>
    </p:spTree>
    <p:extLst>
      <p:ext uri="{BB962C8B-B14F-4D97-AF65-F5344CB8AC3E}">
        <p14:creationId xmlns:p14="http://schemas.microsoft.com/office/powerpoint/2010/main" val="198226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28FEB8-F6D3-FA29-2E51-25743DBF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3AF3864-2376-D1FA-7080-3A96FD34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95632"/>
              </p:ext>
            </p:extLst>
          </p:nvPr>
        </p:nvGraphicFramePr>
        <p:xfrm>
          <a:off x="371475" y="1925064"/>
          <a:ext cx="21961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33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dbo.orders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2012-01-01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2023-01-01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FDAF478-6A46-7861-ECBF-A2ECDFFE0759}"/>
              </a:ext>
            </a:extLst>
          </p:cNvPr>
          <p:cNvSpPr txBox="1"/>
          <p:nvPr/>
        </p:nvSpPr>
        <p:spPr>
          <a:xfrm>
            <a:off x="3725438" y="3275111"/>
            <a:ext cx="1944216" cy="307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pf_o_orderdate</a:t>
            </a:r>
            <a:r>
              <a:rPr lang="en-US" sz="1400" dirty="0">
                <a:solidFill>
                  <a:schemeClr val="accent5"/>
                </a:solidFill>
                <a:latin typeface="Lucida Console" panose="020B0609040504020204" pitchFamily="49" charset="0"/>
              </a:rPr>
              <a:t>()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F3FCE2-78E4-896C-8EA5-9F9BABDE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92972"/>
              </p:ext>
            </p:extLst>
          </p:nvPr>
        </p:nvGraphicFramePr>
        <p:xfrm>
          <a:off x="7320136" y="1925064"/>
          <a:ext cx="44644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86493571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35353258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Lucida Console" panose="020B0609040504020204" pitchFamily="49" charset="0"/>
                        </a:rPr>
                        <a:t>ps_o_orderdate</a:t>
                      </a:r>
                      <a:endParaRPr lang="en-US" sz="1400" b="0" dirty="0">
                        <a:latin typeface="Lucida Console" panose="020B0609040504020204" pitchFamily="49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Filegroups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Database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orders_2012.ndf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orders_2023.ndf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7D53951-72CA-66F9-7C51-A6105A47117E}"/>
              </a:ext>
            </a:extLst>
          </p:cNvPr>
          <p:cNvSpPr/>
          <p:nvPr/>
        </p:nvSpPr>
        <p:spPr>
          <a:xfrm>
            <a:off x="2567608" y="1925064"/>
            <a:ext cx="1152128" cy="29667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2F196EE2-8231-4D0B-03AB-CE1031C8CE5C}"/>
              </a:ext>
            </a:extLst>
          </p:cNvPr>
          <p:cNvSpPr/>
          <p:nvPr/>
        </p:nvSpPr>
        <p:spPr>
          <a:xfrm>
            <a:off x="5669654" y="1925064"/>
            <a:ext cx="1650482" cy="296672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7B14-D873-A358-62B1-F22F85C5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B57AE51-F534-2288-F781-D1BA4B91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73A770-DD55-FCEE-5557-4BBC841C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0FF9-4B15-EF6E-315C-26FEEF51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ECD79-E1F9-E890-FC02-7D6B4C1D5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Use?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F0D9F-B7EE-208E-32D8-98F0A357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can we use the Partition Objects with our tables?</a:t>
            </a:r>
          </a:p>
        </p:txBody>
      </p:sp>
    </p:spTree>
    <p:extLst>
      <p:ext uri="{BB962C8B-B14F-4D97-AF65-F5344CB8AC3E}">
        <p14:creationId xmlns:p14="http://schemas.microsoft.com/office/powerpoint/2010/main" val="66579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DB3B61-B683-3CFE-20FD-9F3CABCA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50" y="1699260"/>
            <a:ext cx="6488975" cy="453707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partition_functions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N'pf_demo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’</a:t>
            </a:r>
            <a:b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'2024-02-01'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'2024-03-01'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'2024-04-01’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'2024-05-01'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'2024-06-01'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'2024-07-01'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'2024-08-01’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'2024-09-01'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'2024-10-01'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'2024-12-01’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92CE5F-7AAA-4797-83FD-0C28924E7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700212"/>
            <a:ext cx="5033101" cy="4537078"/>
          </a:xfrm>
        </p:spPr>
        <p:txBody>
          <a:bodyPr/>
          <a:lstStyle/>
          <a:p>
            <a:r>
              <a:rPr lang="en-US" dirty="0"/>
              <a:t>Create the partition function</a:t>
            </a:r>
          </a:p>
          <a:p>
            <a:endParaRPr lang="en-US" dirty="0"/>
          </a:p>
          <a:p>
            <a:r>
              <a:rPr lang="en-US" dirty="0"/>
              <a:t>Create the partition scheme</a:t>
            </a:r>
          </a:p>
          <a:p>
            <a:endParaRPr lang="en-US" dirty="0"/>
          </a:p>
          <a:p>
            <a:r>
              <a:rPr lang="en-US" dirty="0"/>
              <a:t>Create the new table on the partition scheme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457F27-E26E-BA7A-2DA2-C971C0C1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partitioned table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CEFDC2F5-F19C-7D3D-990F-A033FA2C63F9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SCHEME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ps_demo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566CACE5-5C04-DC5C-A1FD-D7736517B967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o_shippriority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o_clerk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[o_orderstatus]		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MONEY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o_comment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79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NULL,</a:t>
            </a:r>
            <a:b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o_storekey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17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  <p:bldP spid="7" grpId="0" build="p"/>
      <p:bldP spid="7" grpId="1" build="allAtOnce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E63ED-B759-2358-2BCD-019DDCC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an existing table into partitions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21C725-3369-7AD0-4ED5-40C7BACB3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HEAP Table</a:t>
            </a:r>
          </a:p>
          <a:p>
            <a:pPr lvl="1"/>
            <a:r>
              <a:rPr lang="en-US" dirty="0"/>
              <a:t>add a clustered index on the partition scheme</a:t>
            </a:r>
          </a:p>
          <a:p>
            <a:pPr lvl="1"/>
            <a:r>
              <a:rPr lang="en-US" dirty="0"/>
              <a:t>afterwards remove it!</a:t>
            </a:r>
          </a:p>
          <a:p>
            <a:r>
              <a:rPr lang="en-US" dirty="0"/>
              <a:t>Clustered Index Table</a:t>
            </a:r>
          </a:p>
          <a:p>
            <a:pPr lvl="1"/>
            <a:r>
              <a:rPr lang="en-US" dirty="0"/>
              <a:t>remove the clustered index and add it again based on the partition scheme</a:t>
            </a:r>
          </a:p>
          <a:p>
            <a:r>
              <a:rPr lang="en-US" dirty="0"/>
              <a:t>Clustered Columnstore Index</a:t>
            </a:r>
          </a:p>
          <a:p>
            <a:pPr lvl="1"/>
            <a:r>
              <a:rPr lang="en-US" dirty="0"/>
              <a:t>remove the Clustered Columnstore index</a:t>
            </a:r>
          </a:p>
          <a:p>
            <a:pPr lvl="1"/>
            <a:r>
              <a:rPr lang="en-US" dirty="0"/>
              <a:t>Create a row based Clustered Index on the partition scheme</a:t>
            </a:r>
          </a:p>
          <a:p>
            <a:pPr lvl="1"/>
            <a:r>
              <a:rPr lang="en-US" dirty="0"/>
              <a:t>Remove the Clustered Index</a:t>
            </a:r>
          </a:p>
          <a:p>
            <a:pPr lvl="1"/>
            <a:r>
              <a:rPr lang="en-US" dirty="0"/>
              <a:t>Create a Clustered Columnstore Index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If the [Clustered] Index must be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  <a:r>
              <a:rPr lang="en-US" i="1" dirty="0">
                <a:solidFill>
                  <a:srgbClr val="FF0000"/>
                </a:solidFill>
              </a:rPr>
              <a:t> you 	must </a:t>
            </a:r>
            <a:r>
              <a:rPr lang="en-US" b="1" i="1" dirty="0">
                <a:solidFill>
                  <a:srgbClr val="FF0000"/>
                </a:solidFill>
              </a:rPr>
              <a:t>add</a:t>
            </a:r>
            <a:r>
              <a:rPr lang="en-US" i="1" dirty="0">
                <a:solidFill>
                  <a:srgbClr val="FF0000"/>
                </a:solidFill>
              </a:rPr>
              <a:t> the </a:t>
            </a:r>
            <a:r>
              <a:rPr lang="en-US" b="1" i="1" dirty="0">
                <a:solidFill>
                  <a:srgbClr val="FF0000"/>
                </a:solidFill>
              </a:rPr>
              <a:t>partition key </a:t>
            </a:r>
            <a:r>
              <a:rPr lang="en-US" i="1" dirty="0">
                <a:solidFill>
                  <a:srgbClr val="FF0000"/>
                </a:solidFill>
              </a:rPr>
              <a:t>to the Clustered 	Index!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B54DF57-1147-41F2-E441-FF31E9B6AF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2425" y="1665288"/>
            <a:ext cx="4643437" cy="4643437"/>
          </a:xfrm>
        </p:spPr>
      </p:pic>
    </p:spTree>
    <p:extLst>
      <p:ext uri="{BB962C8B-B14F-4D97-AF65-F5344CB8AC3E}">
        <p14:creationId xmlns:p14="http://schemas.microsoft.com/office/powerpoint/2010/main" val="23731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0AB9A1-730D-5767-3CAB-E5DAE46B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SORT_IN_TEMPDB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 NONCLUSTERED INDEX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dbo.orders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(SORT_IN_TEMPDB = ON, DROP_EXISTING = ON)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39A508-30AA-8373-9BE1-301A5CDDD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Aligned</a:t>
            </a:r>
          </a:p>
          <a:p>
            <a:pPr lvl="1"/>
            <a:r>
              <a:rPr lang="en-US" dirty="0"/>
              <a:t>The index is bound to the partition scheme of the table</a:t>
            </a:r>
          </a:p>
          <a:p>
            <a:r>
              <a:rPr lang="en-US" b="1" dirty="0" err="1"/>
              <a:t>NonAligned</a:t>
            </a:r>
            <a:endParaRPr lang="en-US" b="1" dirty="0"/>
          </a:p>
          <a:p>
            <a:pPr lvl="1"/>
            <a:r>
              <a:rPr lang="en-US" dirty="0"/>
              <a:t>The index is unbound from the partition scheme of the table</a:t>
            </a:r>
          </a:p>
          <a:p>
            <a:r>
              <a:rPr lang="en-US" dirty="0"/>
              <a:t>Creating a nonclustered index on a partitioned table without naming the partition will automatically create an aligned index!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create a nonaligned index you must </a:t>
            </a:r>
            <a:r>
              <a:rPr lang="en-US" b="1" dirty="0"/>
              <a:t>EXPLICIT</a:t>
            </a:r>
            <a:r>
              <a:rPr lang="en-US" dirty="0"/>
              <a:t> name the partition in the creation statement.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02BC71-3678-25A1-071A-07084C90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</p:spTree>
    <p:extLst>
      <p:ext uri="{BB962C8B-B14F-4D97-AF65-F5344CB8AC3E}">
        <p14:creationId xmlns:p14="http://schemas.microsoft.com/office/powerpoint/2010/main" val="18022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1800" b="0" dirty="0"/>
              <a:t>db </a:t>
            </a:r>
            <a:r>
              <a:rPr lang="de-DE" sz="1800" b="0" dirty="0">
                <a:solidFill>
                  <a:schemeClr val="tx1"/>
                </a:solidFill>
              </a:rPr>
              <a:t>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2013 I am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80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CA13F-10D9-7E71-B338-9F5121F9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6D34F-0FF4-4947-0AB4-0ABDA9AEE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can leverage partition elimination, improving query performance by scanning only relevant partitions.</a:t>
            </a:r>
            <a:endParaRPr lang="en-US" dirty="0"/>
          </a:p>
          <a:p>
            <a:pPr lvl="1"/>
            <a:r>
              <a:rPr lang="en-US" dirty="0"/>
              <a:t>easier to manage, as they follow the partitioning scheme of the table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limiting their usefulness for queries that don't involve the partitioning key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aligned indexes can be complex, especially in environments with high data volume and frequent data modifications.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CAAAA9-9588-F7D2-4AC6-5AF4D2026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Nonaligned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dirty="0"/>
              <a:t>Nonaligned indexes can be created on any column, not just the partitioning column.</a:t>
            </a:r>
          </a:p>
          <a:p>
            <a:pPr lvl="1"/>
            <a:r>
              <a:rPr lang="en-US" dirty="0"/>
              <a:t>More flexibility in query optimization.</a:t>
            </a:r>
          </a:p>
          <a:p>
            <a:pPr lvl="1"/>
            <a:r>
              <a:rPr lang="en-US" dirty="0"/>
              <a:t>Improve query performance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can add complexity to query plans</a:t>
            </a:r>
          </a:p>
          <a:p>
            <a:pPr lvl="1"/>
            <a:r>
              <a:rPr lang="en-US" dirty="0"/>
              <a:t>Queries might not fully benefit from partition elimination</a:t>
            </a:r>
          </a:p>
          <a:p>
            <a:pPr lvl="1"/>
            <a:r>
              <a:rPr lang="en-US" dirty="0"/>
              <a:t>No partition management</a:t>
            </a:r>
            <a:br>
              <a:rPr lang="en-US" dirty="0"/>
            </a:br>
            <a:r>
              <a:rPr lang="en-US" dirty="0"/>
              <a:t>SPLIT() / MERGE / TRUNCATE</a:t>
            </a:r>
          </a:p>
        </p:txBody>
      </p:sp>
    </p:spTree>
    <p:extLst>
      <p:ext uri="{BB962C8B-B14F-4D97-AF65-F5344CB8AC3E}">
        <p14:creationId xmlns:p14="http://schemas.microsoft.com/office/powerpoint/2010/main" val="155796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2E7F-595A-E981-040B-BB6ACD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8D0943D-6100-F4BD-4A06-8DD4C3D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Use?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AAA479-CE07-6E15-3CFD-AE375E52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4A96-828C-7B07-D827-FE542B9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consider?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6AC26-0DC5-580F-19DC-514F4B8D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does NOT optimize your queries!</a:t>
            </a:r>
            <a:br>
              <a:rPr lang="en-US" dirty="0"/>
            </a:br>
            <a:r>
              <a:rPr lang="en-US" dirty="0">
                <a:hlinkClick r:id="rId2"/>
              </a:rPr>
              <a:t>Blog Post – db Berater GmbH</a:t>
            </a:r>
            <a:endParaRPr lang="en-US" dirty="0"/>
          </a:p>
          <a:p>
            <a:r>
              <a:rPr lang="en-US" dirty="0"/>
              <a:t>If you don’t use the partition key as a predicate Microsoft SQL Server will access ALL partitions</a:t>
            </a:r>
          </a:p>
          <a:p>
            <a:r>
              <a:rPr lang="en-US" dirty="0"/>
              <a:t>Partition Elimination will always start before using predicates!</a:t>
            </a:r>
          </a:p>
          <a:p>
            <a:r>
              <a:rPr lang="en-US" dirty="0"/>
              <a:t>Be aware of Nonaligned Indexes!</a:t>
            </a:r>
          </a:p>
          <a:p>
            <a:pPr lvl="1"/>
            <a:r>
              <a:rPr lang="en-US" dirty="0"/>
              <a:t>Good for queries</a:t>
            </a:r>
          </a:p>
          <a:p>
            <a:pPr lvl="1"/>
            <a:r>
              <a:rPr lang="en-US" dirty="0"/>
              <a:t>Bad for Maintenance because they…</a:t>
            </a:r>
          </a:p>
          <a:p>
            <a:pPr lvl="2"/>
            <a:r>
              <a:rPr lang="en-US" dirty="0"/>
              <a:t>Prevent SWITCH Operations</a:t>
            </a:r>
          </a:p>
          <a:p>
            <a:pPr lvl="2"/>
            <a:r>
              <a:rPr lang="en-US" dirty="0"/>
              <a:t>Prevent TRUNCATE Operations</a:t>
            </a:r>
          </a:p>
          <a:p>
            <a:pPr lvl="2"/>
            <a:r>
              <a:rPr lang="en-US" dirty="0"/>
              <a:t>Can not be used until all filegroups are restored!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7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505B-A1AB-0598-D818-3A1B02F2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F345D9A-D331-0865-9B02-D9AAD579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D6A469-E158-6C07-1D3C-87692189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efficiently</a:t>
            </a:r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Partitioning</a:t>
            </a:r>
          </a:p>
          <a:p>
            <a:pPr lvl="1"/>
            <a:r>
              <a:rPr lang="en-GB" dirty="0"/>
              <a:t>Data Storage Internals</a:t>
            </a:r>
          </a:p>
          <a:p>
            <a:pPr lvl="1"/>
            <a:r>
              <a:rPr lang="en-GB" dirty="0"/>
              <a:t>Partitioning under the Hood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Working with Partitioning</a:t>
            </a:r>
          </a:p>
          <a:p>
            <a:pPr lvl="1"/>
            <a:r>
              <a:rPr lang="en-GB" dirty="0"/>
              <a:t>[Partitioning – how it begun]</a:t>
            </a:r>
          </a:p>
          <a:p>
            <a:pPr lvl="1"/>
            <a:r>
              <a:rPr lang="en-GB" dirty="0"/>
              <a:t>Components of Partitioning</a:t>
            </a:r>
          </a:p>
          <a:p>
            <a:pPr lvl="1"/>
            <a:r>
              <a:rPr lang="en-GB" dirty="0"/>
              <a:t>Implementation of Partitioning</a:t>
            </a:r>
          </a:p>
          <a:p>
            <a:pPr lvl="1"/>
            <a:r>
              <a:rPr lang="en-GB" dirty="0"/>
              <a:t>How to use</a:t>
            </a:r>
          </a:p>
          <a:p>
            <a:pPr lvl="1"/>
            <a:r>
              <a:rPr lang="en-GB" dirty="0"/>
              <a:t>Maintenance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3264E0-24FE-E149-9A05-7A551389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To optimize loads without locking the whole table</a:t>
            </a:r>
            <a:b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it is mandatory to set LOCK_ESCALATION to AUTO!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*/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LOCK_ESCALATION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B2AD5-9256-A860-6A02-A7B832125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Setting `LOCK_ESCALATION` to `AUTO` in a partitioned table in SQL Server helps to manage lock escalation behavior efficiently.</a:t>
            </a:r>
          </a:p>
          <a:p>
            <a:r>
              <a:rPr lang="en-US" dirty="0"/>
              <a:t>When this option is set to `AUTO`, it allows SQL Server to dynamically choose the appropriate level of lock escalation, either to the table level or to the partition level.</a:t>
            </a:r>
          </a:p>
          <a:p>
            <a:r>
              <a:rPr lang="en-US" dirty="0"/>
              <a:t>By allowing SQL Server to escalate locks at the partition level when necessary, it minimizes the potential for blocking and deadlocking, ensuring better resource management and smoother database operations.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29DE0E-DF48-01F2-5B3F-B2F38FF8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</p:spTree>
    <p:extLst>
      <p:ext uri="{BB962C8B-B14F-4D97-AF65-F5344CB8AC3E}">
        <p14:creationId xmlns:p14="http://schemas.microsoft.com/office/powerpoint/2010/main" val="3428533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66B7-654C-0A9B-931C-90E64484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64E7A141-E4E7-944A-8BC4-71108A72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C3A02EE-7CDA-316F-E585-E93820CA0C7B}"/>
              </a:ext>
            </a:extLst>
          </p:cNvPr>
          <p:cNvGraphicFramePr>
            <a:graphicFrameLocks noGrp="1"/>
          </p:cNvGraphicFramePr>
          <p:nvPr/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761D464-B5FE-F1C2-03F9-BA07EFF811E5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FEABC6B-6C9F-4A70-7CB5-66E0DF3BCDFD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337BDF9D-9B80-A9B6-DABF-DA8B6F445F09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FCF77167-1E45-8C75-D224-3739CDBAC9E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7A2009B-BA39-F76C-182D-86F2A7292E37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EB1CC21C-03AD-6D42-22F4-B23C0ADA0B90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800FB698-148A-816B-0BD5-3DB9E556C687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 </a:t>
            </a:r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0AAE83-1578-BAF9-48A1-48C82BDE6C78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F1FB9DF-3D9D-7F1D-7E9A-D096BF432C4B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05E1EA3F-3CEC-A2E2-71E3-7B952BBE536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75FF7C8-318B-BDAF-718A-3645D35450EA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F85B8C7-271F-8FB1-F3EC-84893F75BD2C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35C09BA-7FA7-0811-D16A-78FD05C97EC1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A34606-69B3-5072-2ED6-EE97BD325DB3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3D2E44AC-DEBE-16D7-F2B9-8AB1AA748B10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04E3EE17-74A8-58C7-E6C7-25F41A637F55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A254D230-DA28-5956-F026-36C5F3C78433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92011ABF-B120-CE77-1493-F3BD861FF252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2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7D280-A94D-2AA3-5713-C8C3146B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5883A40-BBF6-77B1-AB34-C22DA0DE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78F3C6-1BD8-1AF3-BBF2-96CA8AAB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be inefficient </a:t>
            </a:r>
            <a:r>
              <a:rPr lang="en-US" dirty="0"/>
              <a:t>because the split or merge may cause as much as four times more log generation and may also cause severe locking.</a:t>
            </a:r>
          </a:p>
          <a:p>
            <a:r>
              <a:rPr lang="en-US" dirty="0"/>
              <a:t>Make sure the ESCALATION MODE for the table is set to AUTO to avoid table locks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54D6E-2A85-B8C3-6E6A-5D42232D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65AD7-55B6-1DF3-29A5-EE77CF782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Database Maintenance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1E6B8-5AAC-FB5C-C34B-5A823EE38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database efficiently</a:t>
            </a:r>
          </a:p>
        </p:txBody>
      </p:sp>
    </p:spTree>
    <p:extLst>
      <p:ext uri="{BB962C8B-B14F-4D97-AF65-F5344CB8AC3E}">
        <p14:creationId xmlns:p14="http://schemas.microsoft.com/office/powerpoint/2010/main" val="1713644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19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  <a:endParaRPr lang="en-US" sz="6400" dirty="0"/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2135561" y="1340770"/>
            <a:ext cx="7777163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looking forward for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15558854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771A-94DD-789F-6738-4A6EF297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3ADCB-4B21-BC74-92AF-9D8F7C11B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/ Drawback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8CFAE5-ACB1-9A69-6FF8-D579A2E3A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everything is shiny with Partitioning</a:t>
            </a:r>
          </a:p>
        </p:txBody>
      </p:sp>
    </p:spTree>
    <p:extLst>
      <p:ext uri="{BB962C8B-B14F-4D97-AF65-F5344CB8AC3E}">
        <p14:creationId xmlns:p14="http://schemas.microsoft.com/office/powerpoint/2010/main" val="304026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theme/theme1.xml><?xml version="1.0" encoding="utf-8"?>
<a:theme xmlns:a="http://schemas.openxmlformats.org/drawingml/2006/main" name="1_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3846</Words>
  <Application>Microsoft Office PowerPoint</Application>
  <PresentationFormat>Breitbild</PresentationFormat>
  <Paragraphs>661</Paragraphs>
  <Slides>47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Cascadia Mono</vt:lpstr>
      <vt:lpstr>Consolas</vt:lpstr>
      <vt:lpstr>Lucida Console</vt:lpstr>
      <vt:lpstr>Segoe UI</vt:lpstr>
      <vt:lpstr>Segoe UI Light</vt:lpstr>
      <vt:lpstr>1_db-berater</vt:lpstr>
      <vt:lpstr>Partitioning for Beginners</vt:lpstr>
      <vt:lpstr>Links for this Session/Workshop</vt:lpstr>
      <vt:lpstr>Uwe Ricken db Berater GmbH</vt:lpstr>
      <vt:lpstr>Agenda</vt:lpstr>
      <vt:lpstr>Data Storage Internals</vt:lpstr>
      <vt:lpstr>What is Partitioning?</vt:lpstr>
      <vt:lpstr>Partitioning under the hood</vt:lpstr>
      <vt:lpstr>Benefits / Drawback</vt:lpstr>
      <vt:lpstr>Benefits of Partitioning</vt:lpstr>
      <vt:lpstr>Benefits / drawbacks of partitioned tables!</vt:lpstr>
      <vt:lpstr>Working with Partitioning</vt:lpstr>
      <vt:lpstr>Components of Partitioning</vt:lpstr>
      <vt:lpstr>Partition Ranges Partition Function</vt:lpstr>
      <vt:lpstr>Partition Functions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Partition Schemes</vt:lpstr>
      <vt:lpstr>Restrictions and Recommendations</vt:lpstr>
      <vt:lpstr>Implementation of a partitioned table</vt:lpstr>
      <vt:lpstr>Environment</vt:lpstr>
      <vt:lpstr>Implementation</vt:lpstr>
      <vt:lpstr>How To Use?</vt:lpstr>
      <vt:lpstr>Create a new partitioned table</vt:lpstr>
      <vt:lpstr>Split an existing table into partitions</vt:lpstr>
      <vt:lpstr>Nonclustered Indexes</vt:lpstr>
      <vt:lpstr>Nonclustered Indexes</vt:lpstr>
      <vt:lpstr>How To Use?</vt:lpstr>
      <vt:lpstr>Querying Partitioned Data</vt:lpstr>
      <vt:lpstr>What should I consider?</vt:lpstr>
      <vt:lpstr>Querying Partitioned Data</vt:lpstr>
      <vt:lpstr>Partitioning - 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Loading Data and Lock Escalation</vt:lpstr>
      <vt:lpstr>Loading Data and Lock Escalation</vt:lpstr>
      <vt:lpstr>Loading Data and Lock Escalation</vt:lpstr>
      <vt:lpstr>Partitioning - Maintenance</vt:lpstr>
      <vt:lpstr>Best Practices</vt:lpstr>
      <vt:lpstr>Database Maintenance</vt:lpstr>
      <vt:lpstr>THANK YOU!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2025-01-18T08:40:25Z</dcterms:modified>
</cp:coreProperties>
</file>